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Mybatis</a:t>
            </a:r>
            <a:r>
              <a:rPr lang="zh-CN" altLang="en-US"/>
              <a:t>动态</a:t>
            </a:r>
            <a:r>
              <a:rPr lang="en-US" altLang="zh-CN"/>
              <a:t>SQL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if</a:t>
            </a:r>
            <a:endParaRPr lang="zh-CN" altLang="en-US"/>
          </a:p>
          <a:p>
            <a:r>
              <a:rPr lang="zh-CN" altLang="en-US"/>
              <a:t>choose (when, otherwise)</a:t>
            </a:r>
            <a:endParaRPr lang="zh-CN" altLang="en-US"/>
          </a:p>
          <a:p>
            <a:r>
              <a:rPr lang="zh-CN" altLang="en-US"/>
              <a:t>trim (where, set)</a:t>
            </a:r>
            <a:endParaRPr lang="zh-CN" altLang="en-US"/>
          </a:p>
          <a:p>
            <a:r>
              <a:rPr lang="zh-CN" altLang="en-US"/>
              <a:t>foreach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if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使用动态 SQL 最常见情景是根据条件包含 where 子句的一部分。比如：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&lt;select id="find</a:t>
            </a:r>
            <a:r>
              <a:rPr lang="en-US" altLang="zh-CN">
                <a:sym typeface="+mn-ea"/>
              </a:rPr>
              <a:t>BookByParams</a:t>
            </a:r>
            <a:r>
              <a:rPr>
                <a:sym typeface="+mn-ea"/>
              </a:rPr>
              <a:t>"</a:t>
            </a:r>
            <a:r>
              <a:rPr lang="zh-CN" altLang="en-US"/>
              <a:t> </a:t>
            </a:r>
            <a:r>
              <a:rPr>
                <a:sym typeface="+mn-ea"/>
              </a:rPr>
              <a:t> resultType="</a:t>
            </a:r>
            <a:r>
              <a:rPr lang="en-US" altLang="zh-CN">
                <a:sym typeface="+mn-ea"/>
              </a:rPr>
              <a:t>Book</a:t>
            </a:r>
            <a:r>
              <a:rPr>
                <a:sym typeface="+mn-ea"/>
              </a:rPr>
              <a:t>"&gt;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SELECT * FROM </a:t>
            </a:r>
            <a:r>
              <a:rPr lang="en-US" altLang="zh-CN">
                <a:sym typeface="+mn-ea"/>
              </a:rPr>
              <a:t>t_</a:t>
            </a:r>
            <a:r>
              <a:rPr lang="en-US" altLang="zh-CN">
                <a:sym typeface="+mn-ea"/>
              </a:rPr>
              <a:t>book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WHERE state = ‘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’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&lt;if test="</a:t>
            </a:r>
            <a:r>
              <a:rPr lang="en-US" altLang="zh-CN">
                <a:sym typeface="+mn-ea"/>
              </a:rPr>
              <a:t>name</a:t>
            </a:r>
            <a:r>
              <a:rPr>
                <a:sym typeface="+mn-ea"/>
              </a:rPr>
              <a:t>!= null"&gt;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  AND </a:t>
            </a:r>
            <a:r>
              <a:rPr lang="en-US" altLang="zh-CN">
                <a:sym typeface="+mn-ea"/>
              </a:rPr>
              <a:t>name</a:t>
            </a:r>
            <a:r>
              <a:rPr>
                <a:sym typeface="+mn-ea"/>
              </a:rPr>
              <a:t> like </a:t>
            </a:r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'%$</a:t>
            </a:r>
            <a:r>
              <a:rPr>
                <a:sym typeface="+mn-ea"/>
              </a:rPr>
              <a:t>{</a:t>
            </a:r>
            <a:r>
              <a:rPr lang="en-US" altLang="zh-CN">
                <a:sym typeface="+mn-ea"/>
              </a:rPr>
              <a:t>name</a:t>
            </a:r>
            <a:r>
              <a:rPr>
                <a:sym typeface="+mn-ea"/>
              </a:rPr>
              <a:t>}</a:t>
            </a:r>
            <a:r>
              <a:rPr lang="en-US" altLang="zh-CN">
                <a:sym typeface="+mn-ea"/>
              </a:rPr>
              <a:t>%'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&lt;/if&gt;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&lt;/select</a:t>
            </a:r>
            <a:r>
              <a:rPr lang="en-US" altLang="zh-CN">
                <a:sym typeface="+mn-ea"/>
              </a:rPr>
              <a:t>&gt;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choose、when、otherwise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&lt;select id="find</a:t>
            </a:r>
            <a:r>
              <a:rPr lang="en-US" altLang="zh-CN"/>
              <a:t>Book</a:t>
            </a:r>
            <a:r>
              <a:rPr lang="zh-CN" altLang="en-US"/>
              <a:t>Like" resultType="</a:t>
            </a:r>
            <a:r>
              <a:rPr lang="en-US" altLang="zh-CN"/>
              <a:t>Book</a:t>
            </a:r>
            <a:r>
              <a:rPr lang="zh-CN" altLang="en-US"/>
              <a:t>"&gt;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SELECT * FROM </a:t>
            </a:r>
            <a:r>
              <a:rPr lang="en-US" altLang="zh-CN"/>
              <a:t>t_book </a:t>
            </a:r>
            <a:r>
              <a:rPr lang="zh-CN" altLang="en-US"/>
              <a:t>WHERE state = </a:t>
            </a:r>
            <a:r>
              <a:rPr lang="en-US" altLang="zh-CN"/>
              <a:t>1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&lt;choose&gt;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  &lt;when test="</a:t>
            </a:r>
            <a:r>
              <a:rPr lang="en-US" altLang="zh-CN"/>
              <a:t>name </a:t>
            </a:r>
            <a:r>
              <a:rPr lang="zh-CN" altLang="en-US"/>
              <a:t>!= null"&gt;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    AND </a:t>
            </a:r>
            <a:r>
              <a:rPr lang="en-US" altLang="zh-CN"/>
              <a:t>name </a:t>
            </a:r>
            <a:r>
              <a:rPr lang="zh-CN" altLang="en-US"/>
              <a:t>like </a:t>
            </a:r>
            <a:r>
              <a:rPr lang="en-US" altLang="zh-CN"/>
              <a:t>'%$</a:t>
            </a:r>
            <a:r>
              <a:rPr lang="zh-CN" altLang="en-US"/>
              <a:t>{</a:t>
            </a:r>
            <a:r>
              <a:rPr lang="en-US" altLang="zh-CN"/>
              <a:t>name</a:t>
            </a:r>
            <a:r>
              <a:rPr lang="zh-CN" altLang="en-US"/>
              <a:t>}</a:t>
            </a:r>
            <a:r>
              <a:rPr lang="en-US" altLang="zh-CN"/>
              <a:t>%'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  &lt;/when&gt;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  &lt;when test="</a:t>
            </a:r>
            <a:r>
              <a:rPr lang="en-US" altLang="zh-CN"/>
              <a:t>type</a:t>
            </a:r>
            <a:r>
              <a:rPr lang="zh-CN" altLang="en-US"/>
              <a:t> != null"&gt;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    AND </a:t>
            </a:r>
            <a:r>
              <a:rPr lang="en-US" altLang="zh-CN"/>
              <a:t>type</a:t>
            </a:r>
            <a:r>
              <a:rPr lang="zh-CN" altLang="en-US"/>
              <a:t> like #{</a:t>
            </a:r>
            <a:r>
              <a:rPr lang="en-US" altLang="zh-CN"/>
              <a:t>type</a:t>
            </a:r>
            <a:r>
              <a:rPr lang="zh-CN" altLang="en-US"/>
              <a:t>}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  &lt;/when&gt;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  &lt;otherwise&gt;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    AND </a:t>
            </a:r>
            <a:r>
              <a:rPr lang="en-US" altLang="zh-CN"/>
              <a:t>remark</a:t>
            </a:r>
            <a:r>
              <a:rPr lang="zh-CN" altLang="en-US"/>
              <a:t> </a:t>
            </a:r>
            <a:r>
              <a:rPr lang="en-US" altLang="zh-CN"/>
              <a:t>is not</a:t>
            </a:r>
            <a:r>
              <a:rPr lang="zh-CN" altLang="en-US"/>
              <a:t> </a:t>
            </a:r>
            <a:r>
              <a:rPr lang="en-US" altLang="zh-CN"/>
              <a:t>null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  &lt;/otherwise&gt;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&lt;/choose&gt;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&lt;/select&gt;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where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&lt;select id="find</a:t>
            </a:r>
            <a:r>
              <a:rPr lang="en-US" altLang="zh-CN"/>
              <a:t>Book</a:t>
            </a:r>
            <a:r>
              <a:rPr lang="zh-CN" altLang="en-US"/>
              <a:t>Like"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   resultType="</a:t>
            </a:r>
            <a:r>
              <a:rPr lang="en-US" altLang="zh-CN"/>
              <a:t>Book</a:t>
            </a:r>
            <a:r>
              <a:rPr lang="zh-CN" altLang="en-US"/>
              <a:t>"&gt;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SELECT * FROM </a:t>
            </a:r>
            <a:r>
              <a:rPr lang="en-US" altLang="zh-CN"/>
              <a:t>t_book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&lt;where&gt;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  &lt;if test="state != null"&gt;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       state = #{state}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  &lt;/if&gt;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  &lt;if test="</a:t>
            </a:r>
            <a:r>
              <a:rPr lang="en-US" altLang="zh-CN"/>
              <a:t>name</a:t>
            </a:r>
            <a:r>
              <a:rPr lang="zh-CN" altLang="en-US"/>
              <a:t> != null"&gt;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      AND </a:t>
            </a:r>
            <a:r>
              <a:rPr lang="en-US" altLang="zh-CN"/>
              <a:t>name </a:t>
            </a:r>
            <a:r>
              <a:rPr lang="zh-CN" altLang="en-US"/>
              <a:t>like </a:t>
            </a:r>
            <a:r>
              <a:rPr>
                <a:sym typeface="+mn-ea"/>
              </a:rPr>
              <a:t> </a:t>
            </a:r>
            <a:r>
              <a:rPr lang="en-US" altLang="zh-CN">
                <a:sym typeface="+mn-ea"/>
              </a:rPr>
              <a:t>'%$</a:t>
            </a:r>
            <a:r>
              <a:rPr>
                <a:sym typeface="+mn-ea"/>
              </a:rPr>
              <a:t>{</a:t>
            </a:r>
            <a:r>
              <a:rPr lang="en-US" altLang="zh-CN">
                <a:sym typeface="+mn-ea"/>
              </a:rPr>
              <a:t>name</a:t>
            </a:r>
            <a:r>
              <a:rPr>
                <a:sym typeface="+mn-ea"/>
              </a:rPr>
              <a:t>}</a:t>
            </a:r>
            <a:r>
              <a:rPr lang="en-US" altLang="zh-CN">
                <a:sym typeface="+mn-ea"/>
              </a:rPr>
              <a:t>%'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  &lt;/if&gt;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  &lt;if test="</a:t>
            </a:r>
            <a:r>
              <a:rPr lang="en-US" altLang="zh-CN"/>
              <a:t>type</a:t>
            </a:r>
            <a:r>
              <a:rPr lang="zh-CN" altLang="en-US"/>
              <a:t> != null"&gt;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      AND </a:t>
            </a:r>
            <a:r>
              <a:rPr lang="en-US" altLang="zh-CN"/>
              <a:t>type</a:t>
            </a:r>
            <a:r>
              <a:rPr lang="zh-CN" altLang="en-US"/>
              <a:t> like #{</a:t>
            </a:r>
            <a:r>
              <a:rPr lang="en-US" altLang="zh-CN"/>
              <a:t>type</a:t>
            </a:r>
            <a:r>
              <a:rPr lang="zh-CN" altLang="en-US"/>
              <a:t>}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  &lt;/if&gt;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  &lt;/where&gt;</a:t>
            </a:r>
            <a:endParaRPr lang="zh-CN" altLang="en-US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/>
              <a:t>&lt;/select&gt;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lvl="1" indent="0">
              <a:buNone/>
            </a:pPr>
            <a:r>
              <a:rPr lang="zh-CN" altLang="en-US"/>
              <a:t>&lt;update id="update</a:t>
            </a:r>
            <a:r>
              <a:rPr lang="en-US" altLang="zh-CN"/>
              <a:t>Author</a:t>
            </a:r>
            <a:r>
              <a:rPr lang="zh-CN" altLang="en-US"/>
              <a:t>"&gt;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update Author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  &lt;set&gt;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    &lt;if test="</a:t>
            </a:r>
            <a:r>
              <a:rPr lang="en-US" altLang="zh-CN"/>
              <a:t>name </a:t>
            </a:r>
            <a:r>
              <a:rPr lang="zh-CN" altLang="en-US"/>
              <a:t>!= null"&gt;name=#{name},&lt;/if&gt;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    &lt;if test="</a:t>
            </a:r>
            <a:r>
              <a:rPr lang="en-US" altLang="zh-CN"/>
              <a:t>tel </a:t>
            </a:r>
            <a:r>
              <a:rPr lang="zh-CN" altLang="en-US"/>
              <a:t>!= null"&gt;</a:t>
            </a:r>
            <a:r>
              <a:rPr lang="en-US" altLang="zh-CN"/>
              <a:t>tel</a:t>
            </a:r>
            <a:r>
              <a:rPr lang="zh-CN" altLang="en-US"/>
              <a:t>=#{</a:t>
            </a:r>
            <a:r>
              <a:rPr lang="en-US" altLang="zh-CN"/>
              <a:t>tel</a:t>
            </a:r>
            <a:r>
              <a:rPr lang="zh-CN" altLang="en-US"/>
              <a:t>},&lt;/if&gt;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    &lt;if test="</a:t>
            </a:r>
            <a:r>
              <a:rPr lang="en-US" altLang="zh-CN"/>
              <a:t>address </a:t>
            </a:r>
            <a:r>
              <a:rPr lang="zh-CN" altLang="en-US"/>
              <a:t>!= null"&gt;</a:t>
            </a:r>
            <a:r>
              <a:rPr lang="en-US" altLang="zh-CN"/>
              <a:t>address</a:t>
            </a:r>
            <a:r>
              <a:rPr lang="zh-CN" altLang="en-US"/>
              <a:t>=#{</a:t>
            </a:r>
            <a:r>
              <a:rPr lang="en-US" altLang="zh-CN"/>
              <a:t>adress</a:t>
            </a:r>
            <a:r>
              <a:rPr lang="zh-CN" altLang="en-US"/>
              <a:t>},&lt;/if&gt;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    &lt;if test="</a:t>
            </a:r>
            <a:r>
              <a:rPr lang="en-US" altLang="zh-CN"/>
              <a:t>remark </a:t>
            </a:r>
            <a:r>
              <a:rPr lang="zh-CN" altLang="en-US"/>
              <a:t>!= null"&gt;</a:t>
            </a:r>
            <a:r>
              <a:rPr lang="en-US" altLang="zh-CN">
                <a:sym typeface="+mn-ea"/>
              </a:rPr>
              <a:t>remark</a:t>
            </a:r>
            <a:r>
              <a:rPr lang="zh-CN" altLang="en-US"/>
              <a:t>=#{</a:t>
            </a:r>
            <a:r>
              <a:rPr lang="en-US" altLang="zh-CN">
                <a:sym typeface="+mn-ea"/>
              </a:rPr>
              <a:t>remark</a:t>
            </a:r>
            <a:r>
              <a:rPr lang="zh-CN" altLang="en-US"/>
              <a:t>}&lt;/if&gt;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  &lt;/set&gt;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where id=#{id}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&lt;/update&gt;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foreach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lvl="1" indent="0">
              <a:buNone/>
            </a:pPr>
            <a:r>
              <a:rPr lang="zh-CN" altLang="en-US"/>
              <a:t>&lt;select id="selectPostIn" resultType="domain.blog.Post"&gt;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SELECT *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FROM </a:t>
            </a:r>
            <a:r>
              <a:rPr lang="en-US" altLang="zh-CN"/>
              <a:t>author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WHERE </a:t>
            </a:r>
            <a:r>
              <a:rPr lang="en-US" altLang="zh-CN"/>
              <a:t>id</a:t>
            </a:r>
            <a:r>
              <a:rPr lang="zh-CN" altLang="en-US"/>
              <a:t> in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&lt;foreach item="item" index="index" collection="list"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    open="(" separator="," close=")"&gt;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      #{item}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&lt;/foreach&gt;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&lt;/select&gt;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heme/theme1.xml><?xml version="1.0" encoding="utf-8"?>
<a:theme xmlns:a="http://schemas.openxmlformats.org/drawingml/2006/main" name="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1422</Words>
  <Application>WPS 演示</Application>
  <PresentationFormat>宽屏</PresentationFormat>
  <Paragraphs>83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Arial</vt:lpstr>
      <vt:lpstr>宋体</vt:lpstr>
      <vt:lpstr>Wingdings</vt:lpstr>
      <vt:lpstr>微软雅黑</vt:lpstr>
      <vt:lpstr>汉仪旗黑-85S</vt:lpstr>
      <vt:lpstr>Arial Unicode MS</vt:lpstr>
      <vt:lpstr>Calibri</vt:lpstr>
      <vt:lpstr>Office 主题​​</vt:lpstr>
      <vt:lpstr>Mybatis动态SQL</vt:lpstr>
      <vt:lpstr>主要内容</vt:lpstr>
      <vt:lpstr>if</vt:lpstr>
      <vt:lpstr>choose、when、otherwise</vt:lpstr>
      <vt:lpstr>where</vt:lpstr>
      <vt:lpstr>set</vt:lpstr>
      <vt:lpstr>foreach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崔剑</dc:creator>
  <cp:lastModifiedBy>cj</cp:lastModifiedBy>
  <cp:revision>15</cp:revision>
  <dcterms:created xsi:type="dcterms:W3CDTF">2020-07-30T15:26:00Z</dcterms:created>
  <dcterms:modified xsi:type="dcterms:W3CDTF">2021-09-10T02:24:57Z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9E6B265E2B8C486B92D571B52EE305B7</vt:lpwstr>
  </property>
</Properties>
</file>